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CFACE27B-8B96-4298-AD2D-3C4D5CE11007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74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789920" y="979303"/>
            <a:ext cx="5446376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92160" y="1294697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21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participaciones,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434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241" y="2187590"/>
            <a:ext cx="7426080" cy="41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32274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23</cp:revision>
  <dcterms:created xsi:type="dcterms:W3CDTF">2016-05-27T14:26:58Z</dcterms:created>
  <dcterms:modified xsi:type="dcterms:W3CDTF">2016-05-27T15:13:52Z</dcterms:modified>
</cp:coreProperties>
</file>