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34E767-21EE-4101-B157-28A43E65346E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EFDC1-A2F1-4E9F-A330-493E48F1E1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3728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256602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666893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077185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487476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01744" algn="l"/>
                <a:tab pos="804912" algn="l"/>
                <a:tab pos="1208080" algn="l"/>
                <a:tab pos="1611248" algn="l"/>
                <a:tab pos="2014416" algn="l"/>
                <a:tab pos="2417585" algn="l"/>
                <a:tab pos="2820753" algn="l"/>
                <a:tab pos="3223921" algn="l"/>
                <a:tab pos="3627089" algn="l"/>
                <a:tab pos="4030258" algn="l"/>
                <a:tab pos="4433425" algn="l"/>
                <a:tab pos="4836594" algn="l"/>
                <a:tab pos="5239762" algn="l"/>
                <a:tab pos="5642930" algn="l"/>
                <a:tab pos="6046098" algn="l"/>
                <a:tab pos="6449267" algn="l"/>
                <a:tab pos="6852434" algn="l"/>
                <a:tab pos="7255603" algn="l"/>
                <a:tab pos="7658771" algn="l"/>
                <a:tab pos="8061939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CFACE27B-8B96-4298-AD2D-3C4D5CE11007}" type="slidenum">
              <a:rPr lang="es-MX" altLang="es-MX">
                <a:solidFill>
                  <a:srgbClr val="000000"/>
                </a:solidFill>
                <a:latin typeface="Times New Roman" pitchFamily="16" charset="0"/>
              </a:rPr>
              <a:pPr eaLnBrk="1"/>
              <a:t>1</a:t>
            </a:fld>
            <a:endParaRPr lang="es-MX" altLang="es-MX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31747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8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altLang="es-MX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4354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386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4107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148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642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8149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8512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5415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256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9875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7568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4934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hyperlink" Target="http://www.torreon.gob.mx/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80" y="273629"/>
            <a:ext cx="3343680" cy="50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280" y="239065"/>
            <a:ext cx="1987200" cy="675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1789920" y="979303"/>
            <a:ext cx="5446376" cy="315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188" rIns="81639" bIns="4082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>
              <a:buClrTx/>
              <a:buFontTx/>
              <a:buNone/>
            </a:pPr>
            <a:r>
              <a:rPr lang="es-MX" altLang="es-MX" dirty="0">
                <a:solidFill>
                  <a:srgbClr val="000000"/>
                </a:solidFill>
              </a:rPr>
              <a:t>Índice de Información Presupuestal Municipal 2016</a:t>
            </a:r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92160" y="1294697"/>
            <a:ext cx="8752320" cy="1012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188" rIns="81639" bIns="4082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just" eaLnBrk="1">
              <a:buClrTx/>
              <a:buSzTx/>
              <a:buFontTx/>
              <a:buNone/>
            </a:pPr>
            <a:r>
              <a:rPr lang="es-MX" altLang="es-MX" dirty="0" smtClean="0">
                <a:solidFill>
                  <a:srgbClr val="000000"/>
                </a:solidFill>
              </a:rPr>
              <a:t>21</a:t>
            </a:r>
            <a:r>
              <a:rPr lang="es-MX" altLang="es-MX" dirty="0">
                <a:solidFill>
                  <a:srgbClr val="000000"/>
                </a:solidFill>
              </a:rPr>
              <a:t>.- Desglosé de la Ley de Ingresos por total  de ingreso por concepto de participaciones, disponible en la Pagina de gobierno Municipal </a:t>
            </a:r>
            <a:r>
              <a:rPr lang="es-MX" altLang="es-MX" dirty="0">
                <a:solidFill>
                  <a:srgbClr val="000000"/>
                </a:solidFill>
                <a:hlinkClick r:id="rId5"/>
              </a:rPr>
              <a:t>www.torreon.gob.mx</a:t>
            </a:r>
            <a:r>
              <a:rPr lang="es-MX" altLang="es-MX" dirty="0">
                <a:solidFill>
                  <a:srgbClr val="000000"/>
                </a:solidFill>
              </a:rPr>
              <a:t> </a:t>
            </a:r>
          </a:p>
        </p:txBody>
      </p:sp>
      <p:pic>
        <p:nvPicPr>
          <p:cNvPr id="14342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241" y="2187590"/>
            <a:ext cx="7426080" cy="417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1322743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32</Words>
  <Application>Microsoft Office PowerPoint</Application>
  <PresentationFormat>Presentación en pantalla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pmt</dc:creator>
  <cp:lastModifiedBy>pmt</cp:lastModifiedBy>
  <cp:revision>23</cp:revision>
  <dcterms:created xsi:type="dcterms:W3CDTF">2016-05-27T14:26:58Z</dcterms:created>
  <dcterms:modified xsi:type="dcterms:W3CDTF">2016-05-27T15:13:52Z</dcterms:modified>
</cp:coreProperties>
</file>